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D4568-6515-4556-B229-E51A110C4DC3}" type="datetimeFigureOut">
              <a:rPr lang="ko-KR" altLang="en-US" smtClean="0"/>
              <a:t>2009-10-20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A1BE6-1FB7-47E9-AA73-6DF12E139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etfancy.files.wordpress.com/2009/04/1236292250-drunk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When does use become a problem?</a:t>
            </a:r>
            <a:r>
              <a:rPr lang="en-US" sz="3500" b="1" dirty="0" smtClean="0"/>
              <a:t/>
            </a:r>
            <a:br>
              <a:rPr lang="en-US" sz="3500" b="1" dirty="0" smtClean="0"/>
            </a:br>
            <a:r>
              <a:rPr lang="en-US" sz="3500" b="1" dirty="0" smtClean="0"/>
              <a:t>Substance-Induced Disorders</a:t>
            </a:r>
            <a:endParaRPr lang="ko-KR" altLang="en-US" sz="35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14348" y="1714488"/>
            <a:ext cx="7715304" cy="464347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Problems directly caused by substance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-intoxication, withdrawal, mental disorders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dementia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amnesia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psychosis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mood disorder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anxiety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sexual dysfunction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sleep disorders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Substance Use Disorders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Patterns of behaviors of a person that cause them difficulties. </a:t>
            </a:r>
            <a:endParaRPr lang="ko-KR" altLang="en-US" dirty="0"/>
          </a:p>
        </p:txBody>
      </p:sp>
      <p:pic>
        <p:nvPicPr>
          <p:cNvPr id="3074" name="Picture 2" descr="http://getfancy.files.wordpress.com/2009/04/1236292250-dru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2585669" cy="2786058"/>
          </a:xfrm>
          <a:prstGeom prst="rect">
            <a:avLst/>
          </a:prstGeom>
          <a:noFill/>
        </p:spPr>
      </p:pic>
      <p:pic>
        <p:nvPicPr>
          <p:cNvPr id="3076" name="Picture 4" descr="http://narconon.ca/blog/images/drug-addiction-diseas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2066908" cy="3096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Substance Intoxication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Recent use of substance</a:t>
            </a:r>
          </a:p>
          <a:p>
            <a:r>
              <a:rPr lang="en-US" altLang="ko-KR" dirty="0" smtClean="0"/>
              <a:t>This is most common with college students who start drinking frequently</a:t>
            </a:r>
          </a:p>
          <a:p>
            <a:r>
              <a:rPr lang="en-US" altLang="ko-KR" dirty="0" smtClean="0"/>
              <a:t>Might lead to weakening of muscle, unsteady walking, poor judgment, and many other things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Substance Use Disorder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2types</a:t>
            </a:r>
          </a:p>
          <a:p>
            <a:r>
              <a:rPr lang="en-US" altLang="ko-KR" sz="2000" b="1" dirty="0" smtClean="0"/>
              <a:t>Substance abuse- </a:t>
            </a:r>
            <a:r>
              <a:rPr lang="en-US" altLang="ko-KR" sz="2000" dirty="0" smtClean="0"/>
              <a:t>repeated use that puts user and others in danger or harm, repeated legal problems due to the use of the substance</a:t>
            </a:r>
            <a:endParaRPr lang="en-US" altLang="ko-KR" sz="2000" b="1" dirty="0" smtClean="0"/>
          </a:p>
          <a:p>
            <a:r>
              <a:rPr lang="en-US" altLang="ko-KR" sz="2000" b="1" dirty="0" smtClean="0"/>
              <a:t>Substance dependence- </a:t>
            </a:r>
            <a:r>
              <a:rPr lang="en-US" altLang="ko-KR" sz="2000" dirty="0" smtClean="0"/>
              <a:t>shows stronger desire for the substance, shows distressing symptoms when use of the substance is reduced, delaying important affairs or responsibility for the use of the substance</a:t>
            </a:r>
          </a:p>
          <a:p>
            <a:endParaRPr lang="en-US" altLang="ko-KR" sz="2000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hlinkClick r:id="rId2"/>
              </a:rPr>
              <a:t>http://getfancy.files.wordpress.com/2009/04/1236292250-drunk.jpg</a:t>
            </a:r>
            <a:endParaRPr lang="en-US" altLang="ko-KR" sz="2000" dirty="0" smtClean="0"/>
          </a:p>
          <a:p>
            <a:r>
              <a:rPr lang="en-US" altLang="ko-KR" sz="2000" smtClean="0"/>
              <a:t>http://narconon.ca/blog/images/drug-addiction-disease1.jpg</a:t>
            </a:r>
            <a:endParaRPr lang="ko-KR" alt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142</Words>
  <Application>Microsoft Office PowerPoint</Application>
  <PresentationFormat>화면 슬라이드 쇼(4:3)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When does use become a problem? Substance-Induced Disorders</vt:lpstr>
      <vt:lpstr>Substance Use Disorders</vt:lpstr>
      <vt:lpstr>Substance Intoxication</vt:lpstr>
      <vt:lpstr>Substance Use Disorder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Substance-Induced Disorders</dc:title>
  <dc:creator>문지형</dc:creator>
  <cp:lastModifiedBy>문지형</cp:lastModifiedBy>
  <cp:revision>21</cp:revision>
  <dcterms:created xsi:type="dcterms:W3CDTF">2009-10-20T12:01:23Z</dcterms:created>
  <dcterms:modified xsi:type="dcterms:W3CDTF">2009-10-20T14:10:26Z</dcterms:modified>
</cp:coreProperties>
</file>